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326" r:id="rId6"/>
    <p:sldId id="327" r:id="rId7"/>
    <p:sldId id="328" r:id="rId8"/>
    <p:sldId id="319" r:id="rId9"/>
    <p:sldId id="329" r:id="rId10"/>
    <p:sldId id="330" r:id="rId11"/>
    <p:sldId id="320" r:id="rId12"/>
    <p:sldId id="321" r:id="rId13"/>
    <p:sldId id="333" r:id="rId14"/>
    <p:sldId id="332" r:id="rId15"/>
    <p:sldId id="323" r:id="rId16"/>
    <p:sldId id="324" r:id="rId17"/>
    <p:sldId id="266" r:id="rId18"/>
    <p:sldId id="325" r:id="rId19"/>
    <p:sldId id="318" r:id="rId20"/>
    <p:sldId id="264" r:id="rId21"/>
    <p:sldId id="315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210 앱굴림 B" panose="02020603020101020101" pitchFamily="18" charset="-127"/>
      <p:regular r:id="rId25"/>
    </p:embeddedFont>
    <p:embeddedFont>
      <p:font typeface="210 앱굴림 L" panose="02020603020101020101" pitchFamily="18" charset="-127"/>
      <p:regular r:id="rId26"/>
    </p:embeddedFont>
    <p:embeddedFont>
      <p:font typeface="210 앱굴림 R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000"/>
    <a:srgbClr val="C55A11"/>
    <a:srgbClr val="D9D9D9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system.object?view=netframework-4.8" TargetMode="External"/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ttersolutions.com/csharp/arrays/system-array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4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2019/06/06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추상화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 More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정보은닉 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More 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추상화</a:t>
            </a:r>
            <a:endParaRPr lang="en-US" altLang="ko-KR" sz="48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내부 데이터 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or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알고리즘을 변경하기 쉽다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내가 공개 인터페이스 말고 객체 내부의 데이터를 직접적으로 사용했다고 하면 내부 데이터를 변경할 때 다 수정해야한다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3.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모듈의 독립성을 높여준다</a:t>
            </a:r>
            <a:endParaRPr lang="en-US" altLang="ko-KR" sz="48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모듈과의 의존도를 낮춘다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08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은닉과 캡슐화의 차이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365BD9-895A-4673-A7C1-AE390C8AFCD0}"/>
              </a:ext>
            </a:extLst>
          </p:cNvPr>
          <p:cNvSpPr/>
          <p:nvPr/>
        </p:nvSpPr>
        <p:spPr>
          <a:xfrm>
            <a:off x="515390" y="1695796"/>
            <a:ext cx="107234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r>
              <a:rPr lang="ko-KR" altLang="en-US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관련 요소들을 묶어 줌으로써</a:t>
            </a:r>
            <a:r>
              <a:rPr lang="en-US" altLang="ko-KR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 내부와 외부를 구분하는 것인</a:t>
            </a:r>
            <a:r>
              <a:rPr lang="en-US" altLang="ko-KR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반면</a:t>
            </a:r>
            <a:r>
              <a:rPr lang="en-US" altLang="ko-KR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 </a:t>
            </a:r>
            <a:endParaRPr lang="en-US" altLang="ko-KR" sz="4800" dirty="0">
              <a:solidFill>
                <a:srgbClr val="222222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8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정보은닉</a:t>
            </a:r>
            <a:r>
              <a:rPr lang="ko-KR" altLang="en-US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 캡슐 내의 요소들에 대한 세부 구현 사항을 외부에 숨기는 것이다</a:t>
            </a:r>
            <a:r>
              <a:rPr lang="en-US" altLang="ko-KR" sz="4800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0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Property(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속성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왜 필요한가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14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Inheritance(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상속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7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Method Overriding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Overriding? </a:t>
            </a:r>
            <a:r>
              <a:rPr lang="ko-KR" altLang="en-US" dirty="0"/>
              <a:t>최우선 되는</a:t>
            </a:r>
            <a:endParaRPr lang="en-US" altLang="ko-KR" dirty="0"/>
          </a:p>
          <a:p>
            <a:r>
              <a:rPr lang="en-US" altLang="ko-KR" dirty="0"/>
              <a:t>Method Overriding: </a:t>
            </a:r>
            <a:r>
              <a:rPr lang="ko-KR" altLang="en-US" dirty="0"/>
              <a:t>클래스간 상속 관계에서 메서드를 재정의하는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virtual(</a:t>
            </a:r>
            <a:r>
              <a:rPr lang="ko-KR" altLang="en-US" dirty="0"/>
              <a:t>가상</a:t>
            </a:r>
            <a:r>
              <a:rPr lang="en-US" altLang="ko-KR" dirty="0"/>
              <a:t>): ‘</a:t>
            </a:r>
            <a:r>
              <a:rPr lang="ko-KR" altLang="en-US" dirty="0"/>
              <a:t>부모</a:t>
            </a:r>
            <a:r>
              <a:rPr lang="en-US" altLang="ko-KR" dirty="0"/>
              <a:t>’ Class</a:t>
            </a:r>
            <a:r>
              <a:rPr lang="ko-KR" altLang="en-US" dirty="0"/>
              <a:t>에서 가상 메소드로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 </a:t>
            </a:r>
            <a:r>
              <a:rPr lang="ko-KR" altLang="en-US" dirty="0"/>
              <a:t>모든 메소드가 가상 메소드인</a:t>
            </a:r>
            <a:r>
              <a:rPr lang="en-US" altLang="ko-KR" dirty="0"/>
              <a:t> </a:t>
            </a:r>
            <a:r>
              <a:rPr lang="ko-KR" altLang="en-US" dirty="0"/>
              <a:t>자바와 달리 </a:t>
            </a: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virtual</a:t>
            </a:r>
            <a:r>
              <a:rPr lang="ko-KR" altLang="en-US" dirty="0"/>
              <a:t>키워드로 가상 메서드로 만들어줘야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override(</a:t>
            </a:r>
            <a:r>
              <a:rPr lang="ko-KR" altLang="en-US" dirty="0"/>
              <a:t>짓밟다</a:t>
            </a:r>
            <a:r>
              <a:rPr lang="en-US" altLang="ko-KR" dirty="0"/>
              <a:t>, </a:t>
            </a:r>
            <a:r>
              <a:rPr lang="ko-KR" altLang="en-US" dirty="0"/>
              <a:t>우선하다</a:t>
            </a:r>
            <a:r>
              <a:rPr lang="en-US" altLang="ko-KR" dirty="0"/>
              <a:t>, </a:t>
            </a:r>
            <a:r>
              <a:rPr lang="ko-KR" altLang="en-US" dirty="0"/>
              <a:t>최종 결정권을 갖다</a:t>
            </a:r>
            <a:r>
              <a:rPr lang="en-US" altLang="ko-KR" dirty="0"/>
              <a:t>): ‘</a:t>
            </a:r>
            <a:r>
              <a:rPr lang="ko-KR" altLang="en-US" dirty="0"/>
              <a:t>자식</a:t>
            </a:r>
            <a:r>
              <a:rPr lang="en-US" altLang="ko-KR" dirty="0"/>
              <a:t>’ Class</a:t>
            </a:r>
            <a:r>
              <a:rPr lang="ko-KR" altLang="en-US" dirty="0"/>
              <a:t>에서 재정의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A426-B8A3-447C-8536-54805CF2D45D}"/>
              </a:ext>
            </a:extLst>
          </p:cNvPr>
          <p:cNvSpPr txBox="1"/>
          <p:nvPr/>
        </p:nvSpPr>
        <p:spPr>
          <a:xfrm>
            <a:off x="12192000" y="1428750"/>
            <a:ext cx="6474080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class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public string name;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en-US" altLang="ko-KR" dirty="0" err="1"/>
              <a:t>Basepay</a:t>
            </a:r>
            <a:r>
              <a:rPr lang="en-US" altLang="ko-KR" dirty="0"/>
              <a:t> is defined as protected, so that it may be </a:t>
            </a:r>
          </a:p>
          <a:p>
            <a:r>
              <a:rPr lang="en-US" altLang="ko-KR" dirty="0"/>
              <a:t>        // accessed only by this class and derived classes.</a:t>
            </a:r>
          </a:p>
          <a:p>
            <a:r>
              <a:rPr lang="en-US" altLang="ko-KR" dirty="0"/>
              <a:t>        protected decimal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Constructor to set the name and </a:t>
            </a:r>
            <a:r>
              <a:rPr lang="en-US" altLang="ko-KR" dirty="0" err="1"/>
              <a:t>basepay</a:t>
            </a:r>
            <a:r>
              <a:rPr lang="en-US" altLang="ko-KR" dirty="0"/>
              <a:t> values.</a:t>
            </a:r>
          </a:p>
          <a:p>
            <a:r>
              <a:rPr lang="en-US" altLang="ko-KR" dirty="0"/>
              <a:t>        public Employee(string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this.name = name;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this.basepay</a:t>
            </a:r>
            <a:r>
              <a:rPr lang="en-US" altLang="ko-KR" dirty="0"/>
              <a:t> =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Declared virtual so it can be overridden.</a:t>
            </a:r>
          </a:p>
          <a:p>
            <a:r>
              <a:rPr lang="en-US" altLang="ko-KR" dirty="0"/>
              <a:t>        public virtual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Derive a new class from Employee.</a:t>
            </a:r>
          </a:p>
          <a:p>
            <a:r>
              <a:rPr lang="en-US" altLang="ko-KR" dirty="0"/>
              <a:t>    public class </a:t>
            </a:r>
            <a:r>
              <a:rPr lang="en-US" altLang="ko-KR" dirty="0" err="1"/>
              <a:t>SalesEmployee</a:t>
            </a:r>
            <a:r>
              <a:rPr lang="en-US" altLang="ko-KR" dirty="0"/>
              <a:t> :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New field that will affect the base pay.</a:t>
            </a:r>
          </a:p>
          <a:p>
            <a:r>
              <a:rPr lang="en-US" altLang="ko-KR" dirty="0"/>
              <a:t>        private decimal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The constructor calls the base-class version, and</a:t>
            </a:r>
          </a:p>
          <a:p>
            <a:r>
              <a:rPr lang="en-US" altLang="ko-KR" dirty="0"/>
              <a:t>        // initializes the </a:t>
            </a:r>
            <a:r>
              <a:rPr lang="en-US" altLang="ko-KR" dirty="0" err="1"/>
              <a:t>salesbonus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SalesEmployee</a:t>
            </a:r>
            <a:r>
              <a:rPr lang="en-US" altLang="ko-KR" dirty="0"/>
              <a:t>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decimal </a:t>
            </a:r>
            <a:r>
              <a:rPr lang="en-US" altLang="ko-KR" dirty="0" err="1"/>
              <a:t>salesbonus</a:t>
            </a:r>
            <a:r>
              <a:rPr lang="en-US" altLang="ko-KR" dirty="0"/>
              <a:t>) : base(name,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this.salesbonus</a:t>
            </a:r>
            <a:r>
              <a:rPr lang="en-US" altLang="ko-KR" dirty="0"/>
              <a:t> =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Override the </a:t>
            </a:r>
            <a:r>
              <a:rPr lang="en-US" altLang="ko-KR" dirty="0" err="1"/>
              <a:t>CalculatePay</a:t>
            </a:r>
            <a:r>
              <a:rPr lang="en-US" altLang="ko-KR" dirty="0"/>
              <a:t> method </a:t>
            </a:r>
          </a:p>
          <a:p>
            <a:r>
              <a:rPr lang="en-US" altLang="ko-KR" dirty="0"/>
              <a:t>        // to take bonus into account.</a:t>
            </a:r>
          </a:p>
          <a:p>
            <a:r>
              <a:rPr lang="en-US" altLang="ko-KR" dirty="0"/>
              <a:t>        public override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 +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Type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System.Object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730F6-817B-4539-8CCB-E909A73D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69" y="1505563"/>
            <a:ext cx="8284061" cy="50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System.Array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2E013-1283-4633-BA92-D72CE40E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84"/>
            <a:ext cx="12192000" cy="5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7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this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6236C5-8099-4139-9AAF-FD3845DEFEE6}"/>
              </a:ext>
            </a:extLst>
          </p:cNvPr>
          <p:cNvSpPr/>
          <p:nvPr/>
        </p:nvSpPr>
        <p:spPr>
          <a:xfrm>
            <a:off x="515390" y="1695796"/>
            <a:ext cx="10723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 자신의 클래스를 지칭</a:t>
            </a:r>
            <a:endParaRPr lang="ko-KR" altLang="en-US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base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9FA5BC-3D3A-4628-B02F-5698B6B0580C}"/>
              </a:ext>
            </a:extLst>
          </p:cNvPr>
          <p:cNvSpPr/>
          <p:nvPr/>
        </p:nvSpPr>
        <p:spPr>
          <a:xfrm>
            <a:off x="515390" y="1695796"/>
            <a:ext cx="10723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부모의 클래스를 지칭</a:t>
            </a:r>
          </a:p>
        </p:txBody>
      </p:sp>
    </p:spTree>
    <p:extLst>
      <p:ext uri="{BB962C8B-B14F-4D97-AF65-F5344CB8AC3E}">
        <p14:creationId xmlns:p14="http://schemas.microsoft.com/office/powerpoint/2010/main" val="7017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실전 코딩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776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킹체지향적으로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Encapsulation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Information Hiding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Property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Inheritance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Method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Overriding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Type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System.Object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System.Array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this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- 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 클래스 심화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53825-DF14-4EE6-A684-A354313B05DB}"/>
              </a:ext>
            </a:extLst>
          </p:cNvPr>
          <p:cNvSpPr txBox="1"/>
          <p:nvPr/>
        </p:nvSpPr>
        <p:spPr>
          <a:xfrm>
            <a:off x="0" y="1804179"/>
            <a:ext cx="12192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en-US" altLang="ko-KR" sz="32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Property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이용하여 내가 범위 이상으로 넘어가면 알려주는 코드를 짜보자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Object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멤버 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오버라이딩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해보기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Character.ToString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하면 모든 필드를 하도록 만들어보자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캡슐화와 정보 은닉 </a:t>
            </a:r>
            <a:r>
              <a:rPr lang="en-US" altLang="ko-KR" sz="3200" dirty="0">
                <a:hlinkClick r:id="rId2"/>
              </a:rPr>
              <a:t>https://frontierdev.tistory.com/93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Object </a:t>
            </a:r>
            <a:r>
              <a:rPr lang="en-US" altLang="ko-KR" sz="3200" dirty="0">
                <a:hlinkClick r:id="rId3"/>
              </a:rPr>
              <a:t>https://docs.microsoft.com/ko-kr/dotnet/api/system.object?view=netframework-4.8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Array </a:t>
            </a:r>
            <a:r>
              <a:rPr lang="en-US" altLang="ko-KR" sz="3200" dirty="0">
                <a:hlinkClick r:id="rId4"/>
              </a:rPr>
              <a:t>https://bettersolutions.com/csharp/arrays/system-array.htm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지향의 철학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2830513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객체지향의 철학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2AD98-2363-48F7-A403-30474D81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14" y="2012985"/>
            <a:ext cx="4361571" cy="43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r>
              <a:rPr lang="en-US" altLang="ko-KR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lang="ko-KR" altLang="en-US" sz="66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관련된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데이터와 함수를 묶는 것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말로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bundling</a:t>
            </a:r>
          </a:p>
        </p:txBody>
      </p:sp>
    </p:spTree>
    <p:extLst>
      <p:ext uri="{BB962C8B-B14F-4D97-AF65-F5344CB8AC3E}">
        <p14:creationId xmlns:p14="http://schemas.microsoft.com/office/powerpoint/2010/main" val="181269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캡슐화를 왜 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추상화</a:t>
            </a:r>
            <a:r>
              <a:rPr lang="en-US" altLang="ko-KR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 == </a:t>
            </a:r>
            <a:r>
              <a:rPr lang="ko-KR" altLang="en-US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모듈화 향상</a:t>
            </a:r>
            <a:endParaRPr lang="en-US" altLang="ko-KR" sz="8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편하게 프로그래밍 가능</a:t>
            </a:r>
            <a:r>
              <a:rPr lang="en-US" altLang="ko-KR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sz="8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8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65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모듈을 선택해서 편하게 </a:t>
            </a:r>
            <a:r>
              <a:rPr lang="ko-KR" altLang="en-US" sz="65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프밍</a:t>
            </a:r>
            <a:r>
              <a:rPr lang="ko-KR" altLang="en-US" sz="65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가능 </a:t>
            </a:r>
            <a:r>
              <a:rPr lang="en-US" altLang="ko-KR" sz="7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b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</a:t>
            </a:r>
            <a:r>
              <a:rPr lang="en-US" altLang="ko-KR" dirty="0">
                <a:hlinkClick r:id="rId2"/>
              </a:rPr>
              <a:t>https://frontierdev.tistory.com/93</a:t>
            </a:r>
            <a:r>
              <a:rPr lang="en-US" altLang="ko-KR" sz="49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49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언어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구조체에서는 데이터밖에 못 묶기 때문에 그와 관련된 데이터와 함수를 추적하기 어려웠다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71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 속에 있는 데이터와 함수를 외부에 노출시키지 않는 것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66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오해ㄴㄴ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여기서 노출시키지 않는다는 것은 다가 아니라 굳이 노출 시킬 필요가 없을 때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숨긴다는 것이다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43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따라서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객체가 외부와 소통하기 위한 통로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공개 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인터페으스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빼곤 다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private(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또는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protected)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설정 한다는 것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우리는 구현에 대한 세부사항은 알 수 없게 된다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89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은닉은 </a:t>
            </a:r>
            <a:r>
              <a:rPr lang="ko-KR" altLang="en-US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관심 원리</a:t>
            </a:r>
            <a:r>
              <a:rPr lang="en-US" altLang="ko-KR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</a:t>
            </a:r>
            <a:r>
              <a:rPr lang="en-US" altLang="ko-KR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공</a:t>
            </a:r>
            <a:r>
              <a:rPr lang="en-US" altLang="ko-KR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배움</a:t>
            </a:r>
            <a:r>
              <a:rPr lang="en-US" altLang="ko-KR" sz="4800" b="1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반영하는 것이다</a:t>
            </a:r>
            <a:r>
              <a:rPr lang="en-US" altLang="ko-KR" sz="4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이는 하드웨어에서 많이 찾아 볼 수 있기 때문에 하드웨어를 예를 들어서 설명해 보겠다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마우스의 내부 구현사항은 다 숨겨져 있고 인터페이스인 버튼이나 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휠만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공개 인터페이스로 제공된다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723</Words>
  <Application>Microsoft Office PowerPoint</Application>
  <PresentationFormat>와이드스크린</PresentationFormat>
  <Paragraphs>125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210 앱굴림 B</vt:lpstr>
      <vt:lpstr>210 앱굴림 R</vt:lpstr>
      <vt:lpstr>Arial</vt:lpstr>
      <vt:lpstr>210 앱굴림 L</vt:lpstr>
      <vt:lpstr>Office 테마</vt:lpstr>
      <vt:lpstr>C# 교실</vt:lpstr>
      <vt:lpstr>오늘 할 것</vt:lpstr>
      <vt:lpstr>객체 지향의 철학</vt:lpstr>
      <vt:lpstr>캡슐화가 무엇일까요?</vt:lpstr>
      <vt:lpstr>캡슐화가 무엇일까요?</vt:lpstr>
      <vt:lpstr>캡슐화를 왜 할까?</vt:lpstr>
      <vt:lpstr>참고 (출처-https://frontierdev.tistory.com/93)</vt:lpstr>
      <vt:lpstr>정보 은닉은 무엇일까요?</vt:lpstr>
      <vt:lpstr>정보 은닉은 왜 필요할까요?</vt:lpstr>
      <vt:lpstr>정보 은닉은 왜 필요할까요?</vt:lpstr>
      <vt:lpstr>정보 은닉과 캡슐화의 차이</vt:lpstr>
      <vt:lpstr>Property(속성)가 왜 필요한가?</vt:lpstr>
      <vt:lpstr>Inheritance(상속)</vt:lpstr>
      <vt:lpstr>Method Overriding</vt:lpstr>
      <vt:lpstr>Type조상: System.Object</vt:lpstr>
      <vt:lpstr>Array조상: System.Array</vt:lpstr>
      <vt:lpstr>this</vt:lpstr>
      <vt:lpstr>base</vt:lpstr>
      <vt:lpstr>실전 코딩!</vt:lpstr>
      <vt:lpstr>실습 - 캐릭터 클래스 심화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440</cp:revision>
  <dcterms:created xsi:type="dcterms:W3CDTF">2019-05-02T06:12:19Z</dcterms:created>
  <dcterms:modified xsi:type="dcterms:W3CDTF">2019-05-26T09:54:30Z</dcterms:modified>
</cp:coreProperties>
</file>